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4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8" d="100"/>
          <a:sy n="68" d="100"/>
        </p:scale>
        <p:origin x="60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E172-2C5C-4C38-B386-88A83947A9C7}" type="datetimeFigureOut">
              <a:rPr lang="nl-NL" smtClean="0"/>
              <a:t>9-4-2018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A60BD-E624-4CC0-9D8A-55B7C49557DA}" type="slidenum">
              <a:rPr lang="nl-NL" smtClean="0"/>
              <a:t>‹nr.›</a:t>
            </a:fld>
            <a:endParaRPr lang="nl-NL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2717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E172-2C5C-4C38-B386-88A83947A9C7}" type="datetimeFigureOut">
              <a:rPr lang="nl-NL" smtClean="0"/>
              <a:t>9-4-2018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A60BD-E624-4CC0-9D8A-55B7C49557D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09992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E172-2C5C-4C38-B386-88A83947A9C7}" type="datetimeFigureOut">
              <a:rPr lang="nl-NL" smtClean="0"/>
              <a:t>9-4-2018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A60BD-E624-4CC0-9D8A-55B7C49557D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347148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E172-2C5C-4C38-B386-88A83947A9C7}" type="datetimeFigureOut">
              <a:rPr lang="nl-NL" smtClean="0"/>
              <a:t>9-4-2018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A60BD-E624-4CC0-9D8A-55B7C49557DA}" type="slidenum">
              <a:rPr lang="nl-NL" smtClean="0"/>
              <a:t>‹nr.›</a:t>
            </a:fld>
            <a:endParaRPr lang="nl-NL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439176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E172-2C5C-4C38-B386-88A83947A9C7}" type="datetimeFigureOut">
              <a:rPr lang="nl-NL" smtClean="0"/>
              <a:t>9-4-2018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A60BD-E624-4CC0-9D8A-55B7C49557D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4459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E172-2C5C-4C38-B386-88A83947A9C7}" type="datetimeFigureOut">
              <a:rPr lang="nl-NL" smtClean="0"/>
              <a:t>9-4-2018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A60BD-E624-4CC0-9D8A-55B7C49557DA}" type="slidenum">
              <a:rPr lang="nl-NL" smtClean="0"/>
              <a:t>‹nr.›</a:t>
            </a:fld>
            <a:endParaRPr lang="nl-NL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94517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E172-2C5C-4C38-B386-88A83947A9C7}" type="datetimeFigureOut">
              <a:rPr lang="nl-NL" smtClean="0"/>
              <a:t>9-4-2018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A60BD-E624-4CC0-9D8A-55B7C49557D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496680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E172-2C5C-4C38-B386-88A83947A9C7}" type="datetimeFigureOut">
              <a:rPr lang="nl-NL" smtClean="0"/>
              <a:t>9-4-2018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A60BD-E624-4CC0-9D8A-55B7C49557D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168669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E172-2C5C-4C38-B386-88A83947A9C7}" type="datetimeFigureOut">
              <a:rPr lang="nl-NL" smtClean="0"/>
              <a:t>9-4-2018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A60BD-E624-4CC0-9D8A-55B7C49557D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01249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E172-2C5C-4C38-B386-88A83947A9C7}" type="datetimeFigureOut">
              <a:rPr lang="nl-NL" smtClean="0"/>
              <a:t>9-4-2018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A60BD-E624-4CC0-9D8A-55B7C49557D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3858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E172-2C5C-4C38-B386-88A83947A9C7}" type="datetimeFigureOut">
              <a:rPr lang="nl-NL" smtClean="0"/>
              <a:t>9-4-2018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A60BD-E624-4CC0-9D8A-55B7C49557D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6077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E172-2C5C-4C38-B386-88A83947A9C7}" type="datetimeFigureOut">
              <a:rPr lang="nl-NL" smtClean="0"/>
              <a:t>9-4-2018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A60BD-E624-4CC0-9D8A-55B7C49557D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4491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E172-2C5C-4C38-B386-88A83947A9C7}" type="datetimeFigureOut">
              <a:rPr lang="nl-NL" smtClean="0"/>
              <a:t>9-4-2018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A60BD-E624-4CC0-9D8A-55B7C49557D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3806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E172-2C5C-4C38-B386-88A83947A9C7}" type="datetimeFigureOut">
              <a:rPr lang="nl-NL" smtClean="0"/>
              <a:t>9-4-2018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A60BD-E624-4CC0-9D8A-55B7C49557D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3152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E172-2C5C-4C38-B386-88A83947A9C7}" type="datetimeFigureOut">
              <a:rPr lang="nl-NL" smtClean="0"/>
              <a:t>9-4-2018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A60BD-E624-4CC0-9D8A-55B7C49557D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85331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E172-2C5C-4C38-B386-88A83947A9C7}" type="datetimeFigureOut">
              <a:rPr lang="nl-NL" smtClean="0"/>
              <a:t>9-4-2018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A60BD-E624-4CC0-9D8A-55B7C49557D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2566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E172-2C5C-4C38-B386-88A83947A9C7}" type="datetimeFigureOut">
              <a:rPr lang="nl-NL" smtClean="0"/>
              <a:t>9-4-2018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A60BD-E624-4CC0-9D8A-55B7C49557D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36793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AA7E172-2C5C-4C38-B386-88A83947A9C7}" type="datetimeFigureOut">
              <a:rPr lang="nl-NL" smtClean="0"/>
              <a:t>9-4-2018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25A60BD-E624-4CC0-9D8A-55B7C49557D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157751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85" r:id="rId1"/>
    <p:sldLayoutId id="2147483886" r:id="rId2"/>
    <p:sldLayoutId id="2147483887" r:id="rId3"/>
    <p:sldLayoutId id="2147483888" r:id="rId4"/>
    <p:sldLayoutId id="2147483889" r:id="rId5"/>
    <p:sldLayoutId id="2147483890" r:id="rId6"/>
    <p:sldLayoutId id="2147483891" r:id="rId7"/>
    <p:sldLayoutId id="2147483892" r:id="rId8"/>
    <p:sldLayoutId id="2147483893" r:id="rId9"/>
    <p:sldLayoutId id="2147483894" r:id="rId10"/>
    <p:sldLayoutId id="2147483895" r:id="rId11"/>
    <p:sldLayoutId id="2147483896" r:id="rId12"/>
    <p:sldLayoutId id="2147483897" r:id="rId13"/>
    <p:sldLayoutId id="2147483898" r:id="rId14"/>
    <p:sldLayoutId id="2147483899" r:id="rId15"/>
    <p:sldLayoutId id="2147483900" r:id="rId16"/>
    <p:sldLayoutId id="214748390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4212" y="685800"/>
            <a:ext cx="5224219" cy="1269610"/>
          </a:xfrm>
        </p:spPr>
        <p:txBody>
          <a:bodyPr/>
          <a:lstStyle/>
          <a:p>
            <a:r>
              <a:rPr lang="nl-NL" dirty="0" smtClean="0"/>
              <a:t>Beklemde breuk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84212" y="4937760"/>
            <a:ext cx="2495086" cy="853440"/>
          </a:xfrm>
        </p:spPr>
        <p:txBody>
          <a:bodyPr>
            <a:normAutofit lnSpcReduction="10000"/>
          </a:bodyPr>
          <a:lstStyle/>
          <a:p>
            <a:r>
              <a:rPr lang="nl-NL" dirty="0" smtClean="0"/>
              <a:t>Marije Pluis</a:t>
            </a:r>
          </a:p>
          <a:p>
            <a:r>
              <a:rPr lang="nl-NL" dirty="0" smtClean="0"/>
              <a:t>D16B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20134" y="1955410"/>
            <a:ext cx="6015364" cy="3609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719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75355" y="122161"/>
            <a:ext cx="8534400" cy="1507067"/>
          </a:xfrm>
        </p:spPr>
        <p:txBody>
          <a:bodyPr/>
          <a:lstStyle/>
          <a:p>
            <a:pPr algn="ctr"/>
            <a:r>
              <a:rPr lang="nl-NL" dirty="0" smtClean="0"/>
              <a:t>Inhoudsopgave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75355" y="2253342"/>
            <a:ext cx="5934302" cy="2960915"/>
          </a:xfrm>
        </p:spPr>
        <p:txBody>
          <a:bodyPr/>
          <a:lstStyle/>
          <a:p>
            <a:r>
              <a:rPr lang="nl-NL" dirty="0" smtClean="0"/>
              <a:t>Wat is een beklemde breuk?</a:t>
            </a:r>
          </a:p>
          <a:p>
            <a:r>
              <a:rPr lang="nl-NL" dirty="0" smtClean="0"/>
              <a:t>Oorzaak </a:t>
            </a:r>
          </a:p>
          <a:p>
            <a:r>
              <a:rPr lang="nl-NL" dirty="0" smtClean="0"/>
              <a:t>Symptomen </a:t>
            </a:r>
          </a:p>
          <a:p>
            <a:r>
              <a:rPr lang="nl-NL" dirty="0" smtClean="0"/>
              <a:t>Behandeling </a:t>
            </a:r>
          </a:p>
          <a:p>
            <a:r>
              <a:rPr lang="nl-NL" dirty="0" smtClean="0"/>
              <a:t>Adviezen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54271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24221" y="328989"/>
            <a:ext cx="7007305" cy="1507067"/>
          </a:xfrm>
        </p:spPr>
        <p:txBody>
          <a:bodyPr/>
          <a:lstStyle/>
          <a:p>
            <a:r>
              <a:rPr lang="nl-NL" dirty="0" smtClean="0"/>
              <a:t>Wat is een beklemde breuk?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97127" y="2285999"/>
            <a:ext cx="6870473" cy="2373085"/>
          </a:xfrm>
        </p:spPr>
        <p:txBody>
          <a:bodyPr>
            <a:normAutofit/>
          </a:bodyPr>
          <a:lstStyle/>
          <a:p>
            <a:endParaRPr lang="nl-NL" dirty="0" smtClean="0"/>
          </a:p>
          <a:p>
            <a:r>
              <a:rPr lang="nl-NL" dirty="0" smtClean="0"/>
              <a:t>Liesbreuk</a:t>
            </a:r>
          </a:p>
          <a:p>
            <a:r>
              <a:rPr lang="nl-NL" dirty="0" smtClean="0"/>
              <a:t>Breukzak </a:t>
            </a:r>
          </a:p>
          <a:p>
            <a:r>
              <a:rPr lang="nl-NL" dirty="0" smtClean="0"/>
              <a:t>Breukpoort  </a:t>
            </a:r>
          </a:p>
          <a:p>
            <a:r>
              <a:rPr lang="nl-NL" dirty="0" smtClean="0"/>
              <a:t>1 op de 4 mannen </a:t>
            </a:r>
          </a:p>
          <a:p>
            <a:endParaRPr lang="nl-NL" dirty="0"/>
          </a:p>
        </p:txBody>
      </p:sp>
      <p:pic>
        <p:nvPicPr>
          <p:cNvPr id="2050" name="Picture 2" descr="Afbeeldingsresultaat voor beklemde liesbreu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8989" y="3151413"/>
            <a:ext cx="5376847" cy="3015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4055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332849" y="263674"/>
            <a:ext cx="5038162" cy="1507067"/>
          </a:xfrm>
        </p:spPr>
        <p:txBody>
          <a:bodyPr/>
          <a:lstStyle/>
          <a:p>
            <a:r>
              <a:rPr lang="nl-NL" dirty="0" smtClean="0"/>
              <a:t>Oorzaak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6612" y="1926772"/>
            <a:ext cx="8534400" cy="3615267"/>
          </a:xfrm>
        </p:spPr>
        <p:txBody>
          <a:bodyPr/>
          <a:lstStyle/>
          <a:p>
            <a:r>
              <a:rPr lang="nl-NL" dirty="0" smtClean="0"/>
              <a:t>Aangeboren</a:t>
            </a:r>
          </a:p>
          <a:p>
            <a:r>
              <a:rPr lang="nl-NL" dirty="0" smtClean="0"/>
              <a:t>Druk of spanning op de buikwand </a:t>
            </a:r>
          </a:p>
          <a:p>
            <a:r>
              <a:rPr lang="nl-NL" dirty="0" smtClean="0"/>
              <a:t>Roken </a:t>
            </a:r>
          </a:p>
          <a:p>
            <a:r>
              <a:rPr lang="nl-NL" dirty="0" smtClean="0"/>
              <a:t>Langdurige verstopping </a:t>
            </a:r>
          </a:p>
          <a:p>
            <a:r>
              <a:rPr lang="nl-NL" dirty="0" smtClean="0"/>
              <a:t>Tillen </a:t>
            </a:r>
          </a:p>
          <a:p>
            <a:pPr marL="0" indent="0">
              <a:buNone/>
            </a:pPr>
            <a:r>
              <a:rPr lang="nl-NL" dirty="0" smtClean="0"/>
              <a:t> </a:t>
            </a:r>
          </a:p>
          <a:p>
            <a:endParaRPr lang="nl-NL" dirty="0"/>
          </a:p>
        </p:txBody>
      </p:sp>
      <p:pic>
        <p:nvPicPr>
          <p:cNvPr id="1026" name="Picture 2" descr="Afbeeldingsresultaat voor rok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9376" y="1174652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8253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940148" y="174171"/>
            <a:ext cx="6136950" cy="1507067"/>
          </a:xfrm>
        </p:spPr>
        <p:txBody>
          <a:bodyPr/>
          <a:lstStyle/>
          <a:p>
            <a:pPr algn="ctr"/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s</a:t>
            </a:r>
            <a:r>
              <a:rPr lang="nl-NL" dirty="0" smtClean="0"/>
              <a:t>ymptomen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42698" y="2046514"/>
            <a:ext cx="8534400" cy="3615267"/>
          </a:xfrm>
        </p:spPr>
        <p:txBody>
          <a:bodyPr/>
          <a:lstStyle/>
          <a:p>
            <a:r>
              <a:rPr lang="nl-NL" dirty="0" smtClean="0"/>
              <a:t>Pijnlijk </a:t>
            </a:r>
          </a:p>
          <a:p>
            <a:r>
              <a:rPr lang="nl-NL" dirty="0" smtClean="0"/>
              <a:t>Zwelling</a:t>
            </a:r>
          </a:p>
          <a:p>
            <a:r>
              <a:rPr lang="nl-NL" dirty="0" smtClean="0"/>
              <a:t>Knellende pijn</a:t>
            </a:r>
          </a:p>
          <a:p>
            <a:r>
              <a:rPr lang="nl-NL" dirty="0" smtClean="0"/>
              <a:t>Branden </a:t>
            </a:r>
          </a:p>
          <a:p>
            <a:r>
              <a:rPr lang="nl-NL" dirty="0" smtClean="0"/>
              <a:t>Steken </a:t>
            </a:r>
          </a:p>
          <a:p>
            <a:endParaRPr lang="nl-NL" dirty="0" smtClean="0"/>
          </a:p>
          <a:p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37854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24553" y="176589"/>
            <a:ext cx="6074315" cy="1507067"/>
          </a:xfrm>
        </p:spPr>
        <p:txBody>
          <a:bodyPr/>
          <a:lstStyle/>
          <a:p>
            <a:pPr algn="ctr"/>
            <a:r>
              <a:rPr lang="nl-NL" dirty="0" smtClean="0"/>
              <a:t>Behandeling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64469" y="2220686"/>
            <a:ext cx="8361817" cy="1186543"/>
          </a:xfrm>
        </p:spPr>
        <p:txBody>
          <a:bodyPr/>
          <a:lstStyle/>
          <a:p>
            <a:r>
              <a:rPr lang="nl-NL" dirty="0" smtClean="0"/>
              <a:t>Een beklemde liesbreuk is een spoedgeval dus direct </a:t>
            </a:r>
            <a:r>
              <a:rPr lang="nl-NL" dirty="0" smtClean="0"/>
              <a:t>opereren!!</a:t>
            </a: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 </a:t>
            </a:r>
            <a:endParaRPr lang="nl-NL" dirty="0"/>
          </a:p>
        </p:txBody>
      </p:sp>
      <p:pic>
        <p:nvPicPr>
          <p:cNvPr id="1026" name="Picture 2" descr="Afbeeldingsresultaat voor beklemde liesbreu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9939" y="3055846"/>
            <a:ext cx="3758745" cy="3620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5702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26412" y="285446"/>
            <a:ext cx="2552617" cy="1507067"/>
          </a:xfrm>
        </p:spPr>
        <p:txBody>
          <a:bodyPr/>
          <a:lstStyle/>
          <a:p>
            <a:r>
              <a:rPr lang="nl-NL" dirty="0" smtClean="0"/>
              <a:t>    Adviezen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25752" y="2509743"/>
            <a:ext cx="6850298" cy="2253343"/>
          </a:xfrm>
        </p:spPr>
        <p:txBody>
          <a:bodyPr/>
          <a:lstStyle/>
          <a:p>
            <a:r>
              <a:rPr lang="nl-NL" dirty="0" smtClean="0"/>
              <a:t>Beweging </a:t>
            </a:r>
          </a:p>
          <a:p>
            <a:r>
              <a:rPr lang="nl-NL" dirty="0" smtClean="0"/>
              <a:t>Gezond en vezelrijk eten</a:t>
            </a:r>
          </a:p>
          <a:p>
            <a:r>
              <a:rPr lang="nl-NL" dirty="0" smtClean="0"/>
              <a:t>Stoppen met roken</a:t>
            </a:r>
          </a:p>
          <a:p>
            <a:r>
              <a:rPr lang="nl-NL" dirty="0" smtClean="0"/>
              <a:t>Zwaar tillen vermijden</a:t>
            </a:r>
          </a:p>
          <a:p>
            <a:r>
              <a:rPr lang="nl-NL" dirty="0" smtClean="0"/>
              <a:t>Voorkomen dat er druk ontstaat op de </a:t>
            </a:r>
            <a:r>
              <a:rPr lang="nl-NL" dirty="0" smtClean="0"/>
              <a:t>onderbuik</a:t>
            </a:r>
            <a:endParaRPr lang="nl-NL" dirty="0"/>
          </a:p>
        </p:txBody>
      </p:sp>
      <p:pic>
        <p:nvPicPr>
          <p:cNvPr id="2052" name="Picture 4" descr="Afbeeldingsresultaat voor gezond en vezelrijk et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4425" y="773723"/>
            <a:ext cx="4454539" cy="2691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7938236"/>
      </p:ext>
    </p:extLst>
  </p:cSld>
  <p:clrMapOvr>
    <a:masterClrMapping/>
  </p:clrMapOvr>
</p:sld>
</file>

<file path=ppt/theme/theme1.xml><?xml version="1.0" encoding="utf-8"?>
<a:theme xmlns:a="http://schemas.openxmlformats.org/drawingml/2006/main" name="Segment">
  <a:themeElements>
    <a:clrScheme name="Segment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gment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gment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497</TotalTime>
  <Words>82</Words>
  <Application>Microsoft Office PowerPoint</Application>
  <PresentationFormat>Breedbeeld</PresentationFormat>
  <Paragraphs>38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Segment</vt:lpstr>
      <vt:lpstr>Beklemde breuk</vt:lpstr>
      <vt:lpstr>Inhoudsopgave </vt:lpstr>
      <vt:lpstr>Wat is een beklemde breuk?</vt:lpstr>
      <vt:lpstr>Oorzaak </vt:lpstr>
      <vt:lpstr> symptomen </vt:lpstr>
      <vt:lpstr>Behandeling </vt:lpstr>
      <vt:lpstr>    Adviezen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Beklemde breuk</dc:title>
  <dc:creator>Marije Pluis</dc:creator>
  <cp:lastModifiedBy>don herz</cp:lastModifiedBy>
  <cp:revision>12</cp:revision>
  <dcterms:created xsi:type="dcterms:W3CDTF">2018-03-04T14:30:46Z</dcterms:created>
  <dcterms:modified xsi:type="dcterms:W3CDTF">2018-04-09T18:08:05Z</dcterms:modified>
</cp:coreProperties>
</file>